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91" r:id="rId6"/>
    <p:sldId id="290" r:id="rId7"/>
    <p:sldId id="273" r:id="rId8"/>
    <p:sldId id="292" r:id="rId9"/>
    <p:sldId id="287" r:id="rId10"/>
    <p:sldId id="293" r:id="rId11"/>
    <p:sldId id="297" r:id="rId12"/>
    <p:sldId id="296" r:id="rId13"/>
    <p:sldId id="288" r:id="rId14"/>
    <p:sldId id="294" r:id="rId15"/>
    <p:sldId id="284" r:id="rId16"/>
    <p:sldId id="285" r:id="rId17"/>
    <p:sldId id="289" r:id="rId18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706" autoAdjust="0"/>
  </p:normalViewPr>
  <p:slideViewPr>
    <p:cSldViewPr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58EE21-B80B-4E8A-A637-25862F048CA1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9월 30일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3B7DA79-E2D3-4599-81AC-5FBE3722DDE5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34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F593826-B1EE-4CFE-8EAC-B0022F1736EA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7447B2-F34B-4734-A909-022F62A993A4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570F6D-43B8-4AA5-BD5A-30D710FA1272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7FCFCE-DF80-47D4-9BEF-7BD44C5085C4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B4C30B-DE89-4AC8-BDBD-BFBB3D9768C4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957F09F-2115-4DDB-938B-D5674F313C2C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EFAF592-12D0-4B42-ACD3-FB9FA968F62B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4227A9-F07B-4D0D-A98E-BF4B1C6E538C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A72A42-81AB-4425-B567-45E1641D674C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8532E3-CD0A-4A48-9FC4-30F894D84583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0C903CA-69FC-4E4C-B6ED-ECD1E91E070A}" type="datetime4">
              <a:rPr lang="ko-KR" altLang="en-US" smtClean="0"/>
              <a:pPr/>
              <a:t>2019년 9월 30일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EAE4A8-A6E5-453E-B946-FB774B73F48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3BB225-D847-4573-B343-DBF94B06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340" y="0"/>
            <a:ext cx="13609512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07705" y="1506673"/>
            <a:ext cx="6973414" cy="843137"/>
          </a:xfrm>
          <a:solidFill>
            <a:schemeClr val="accent5">
              <a:lumMod val="40000"/>
              <a:lumOff val="60000"/>
              <a:alpha val="80000"/>
            </a:schemeClr>
          </a:solidFill>
        </p:spPr>
        <p:txBody>
          <a:bodyPr rtlCol="0"/>
          <a:lstStyle/>
          <a:p>
            <a:pPr algn="ctr" rtl="0"/>
            <a:r>
              <a:rPr lang="en-US" altLang="ko-KR" dirty="0">
                <a:ea typeface="맑은 고딕" panose="020B0503020000020004" pitchFamily="50" charset="-127"/>
              </a:rPr>
              <a:t>Sonic the hedgehog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10636" y="4508190"/>
            <a:ext cx="3240360" cy="843137"/>
          </a:xfrm>
          <a:solidFill>
            <a:schemeClr val="accent5">
              <a:lumMod val="40000"/>
              <a:lumOff val="60000"/>
              <a:alpha val="80000"/>
            </a:schemeClr>
          </a:solidFill>
        </p:spPr>
        <p:txBody>
          <a:bodyPr rtlCol="0" anchor="ctr">
            <a:noAutofit/>
          </a:bodyPr>
          <a:lstStyle/>
          <a:p>
            <a:pPr algn="ctr" rtl="0"/>
            <a:r>
              <a:rPr lang="ko-KR" altLang="en-US" sz="3200" b="1" dirty="0" err="1">
                <a:solidFill>
                  <a:schemeClr val="tx1"/>
                </a:solidFill>
                <a:ea typeface="맑은 고딕" panose="020B0503020000020004" pitchFamily="50" charset="-127"/>
              </a:rPr>
              <a:t>권오선</a:t>
            </a:r>
            <a:r>
              <a:rPr lang="en-US" altLang="ko-KR" sz="3200" b="1" dirty="0">
                <a:solidFill>
                  <a:schemeClr val="tx1"/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sz="3200" b="1" dirty="0">
                <a:solidFill>
                  <a:schemeClr val="tx1"/>
                </a:solidFill>
                <a:ea typeface="맑은 고딕" panose="020B0503020000020004" pitchFamily="50" charset="-127"/>
              </a:rPr>
              <a:t> 서영준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자른 영상 C">
            <a:hlinkClick r:id="" action="ppaction://media"/>
            <a:extLst>
              <a:ext uri="{FF2B5EF4-FFF2-40B4-BE49-F238E27FC236}">
                <a16:creationId xmlns:a16="http://schemas.microsoft.com/office/drawing/2014/main" id="{C7EF9859-AB41-4928-8B2F-05746E789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400" y="895070"/>
            <a:ext cx="10081127" cy="566648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16632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8741BA-8D06-4CD0-B895-7BAFA65A3F95}"/>
              </a:ext>
            </a:extLst>
          </p:cNvPr>
          <p:cNvSpPr/>
          <p:nvPr/>
        </p:nvSpPr>
        <p:spPr>
          <a:xfrm>
            <a:off x="2710035" y="3018928"/>
            <a:ext cx="6768752" cy="14401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원래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 단위로 하던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스킵을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 않도록 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23074-37DB-426B-BE97-6CE07ACA4747}"/>
              </a:ext>
            </a:extLst>
          </p:cNvPr>
          <p:cNvSpPr/>
          <p:nvPr/>
        </p:nvSpPr>
        <p:spPr>
          <a:xfrm>
            <a:off x="3718148" y="3008232"/>
            <a:ext cx="4896544" cy="144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움직이는 지형에 대한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학습이 제대로 되지 않음</a:t>
            </a:r>
          </a:p>
        </p:txBody>
      </p:sp>
    </p:spTree>
    <p:extLst>
      <p:ext uri="{BB962C8B-B14F-4D97-AF65-F5344CB8AC3E}">
        <p14:creationId xmlns:p14="http://schemas.microsoft.com/office/powerpoint/2010/main" val="40125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16632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CF593D8-ADA0-4FAB-BF5F-37C51CD0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432938"/>
            <a:ext cx="9415384" cy="39921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0C320F-0534-41F4-AFDF-7A9835C325C9}"/>
              </a:ext>
            </a:extLst>
          </p:cNvPr>
          <p:cNvSpPr/>
          <p:nvPr/>
        </p:nvSpPr>
        <p:spPr>
          <a:xfrm>
            <a:off x="2133973" y="3501008"/>
            <a:ext cx="151216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1CD3E352-E5A8-42B6-B8C5-72031E15DB57}"/>
              </a:ext>
            </a:extLst>
          </p:cNvPr>
          <p:cNvSpPr/>
          <p:nvPr/>
        </p:nvSpPr>
        <p:spPr>
          <a:xfrm>
            <a:off x="5021429" y="3381840"/>
            <a:ext cx="2225112" cy="454360"/>
          </a:xfrm>
          <a:prstGeom prst="wedgeRectCallout">
            <a:avLst>
              <a:gd name="adj1" fmla="val -105766"/>
              <a:gd name="adj2" fmla="val -174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프레임 </a:t>
            </a:r>
            <a:r>
              <a:rPr lang="ko-KR" altLang="en-US" dirty="0" err="1">
                <a:solidFill>
                  <a:schemeClr val="tx1"/>
                </a:solidFill>
              </a:rPr>
              <a:t>스킵</a:t>
            </a:r>
            <a:r>
              <a:rPr lang="ko-KR" altLang="en-US" dirty="0">
                <a:solidFill>
                  <a:schemeClr val="tx1"/>
                </a:solidFill>
              </a:rPr>
              <a:t> 제거</a:t>
            </a:r>
          </a:p>
        </p:txBody>
      </p:sp>
    </p:spTree>
    <p:extLst>
      <p:ext uri="{BB962C8B-B14F-4D97-AF65-F5344CB8AC3E}">
        <p14:creationId xmlns:p14="http://schemas.microsoft.com/office/powerpoint/2010/main" val="22987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259160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dirty="0"/>
              <a:t>시간이 약이다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DBF3A-6E74-4776-9F33-7208B840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556792"/>
            <a:ext cx="3614900" cy="3349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A5CBB-17D8-4EEA-9E30-DEC94991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62" y="1550210"/>
            <a:ext cx="3614900" cy="3362780"/>
          </a:xfrm>
          <a:prstGeom prst="rect">
            <a:avLst/>
          </a:prstGeom>
        </p:spPr>
      </p:pic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A557B3E9-5D9C-412E-8544-29E477DA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52" y="1550210"/>
            <a:ext cx="3612751" cy="33496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AE941B-8AFF-43F2-A770-C8A5E27E0104}"/>
              </a:ext>
            </a:extLst>
          </p:cNvPr>
          <p:cNvSpPr/>
          <p:nvPr/>
        </p:nvSpPr>
        <p:spPr>
          <a:xfrm>
            <a:off x="693812" y="5105624"/>
            <a:ext cx="3024336" cy="5403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주일만에 돌파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5891A5-C5EC-4A45-8352-08E8D621A635}"/>
              </a:ext>
            </a:extLst>
          </p:cNvPr>
          <p:cNvSpPr/>
          <p:nvPr/>
        </p:nvSpPr>
        <p:spPr>
          <a:xfrm>
            <a:off x="4582244" y="5105624"/>
            <a:ext cx="3024336" cy="5403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일만에 돌파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24808-A175-4B1E-AD03-214725BDCC4F}"/>
              </a:ext>
            </a:extLst>
          </p:cNvPr>
          <p:cNvSpPr/>
          <p:nvPr/>
        </p:nvSpPr>
        <p:spPr>
          <a:xfrm>
            <a:off x="8534359" y="5105624"/>
            <a:ext cx="3024336" cy="5403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일만에 돌파</a:t>
            </a:r>
          </a:p>
        </p:txBody>
      </p:sp>
    </p:spTree>
    <p:extLst>
      <p:ext uri="{BB962C8B-B14F-4D97-AF65-F5344CB8AC3E}">
        <p14:creationId xmlns:p14="http://schemas.microsoft.com/office/powerpoint/2010/main" val="32113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88640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dirty="0"/>
              <a:t>최종 성과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D5C55137-4649-4796-AFA7-796EE602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7" y="1124744"/>
            <a:ext cx="5704380" cy="531463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FC383A0-7596-4EE4-A40E-DC35AEFF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8" y="1124744"/>
            <a:ext cx="5736882" cy="53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16632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dirty="0"/>
              <a:t>최종 결과물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8" name="3단계 보스 도착">
            <a:hlinkClick r:id="" action="ppaction://media"/>
            <a:extLst>
              <a:ext uri="{FF2B5EF4-FFF2-40B4-BE49-F238E27FC236}">
                <a16:creationId xmlns:a16="http://schemas.microsoft.com/office/drawing/2014/main" id="{F19C752C-88E1-425A-B0BA-B1F3DF2A9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9262" y="893934"/>
            <a:ext cx="6089487" cy="56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911A0B-BC88-48EC-A557-903A1828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0"/>
            <a:ext cx="12170162" cy="6858000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2A57E18-4D89-4BFC-B8C8-B878DB33D8F8}"/>
              </a:ext>
            </a:extLst>
          </p:cNvPr>
          <p:cNvSpPr/>
          <p:nvPr/>
        </p:nvSpPr>
        <p:spPr>
          <a:xfrm>
            <a:off x="7822604" y="4414800"/>
            <a:ext cx="4248472" cy="454360"/>
          </a:xfrm>
          <a:prstGeom prst="wedgeRectCallout">
            <a:avLst>
              <a:gd name="adj1" fmla="val -110685"/>
              <a:gd name="adj2" fmla="val 26264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 문제로 </a:t>
            </a:r>
            <a:r>
              <a:rPr lang="en-US" altLang="ko-KR" dirty="0">
                <a:solidFill>
                  <a:schemeClr val="tx1"/>
                </a:solidFill>
              </a:rPr>
              <a:t>interrupt</a:t>
            </a:r>
            <a:r>
              <a:rPr lang="ko-KR" altLang="en-US" dirty="0">
                <a:solidFill>
                  <a:schemeClr val="tx1"/>
                </a:solidFill>
              </a:rPr>
              <a:t>가 자주 걸림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5F50F-7244-4CDD-9698-1F74B3738BF6}"/>
              </a:ext>
            </a:extLst>
          </p:cNvPr>
          <p:cNvSpPr/>
          <p:nvPr/>
        </p:nvSpPr>
        <p:spPr>
          <a:xfrm>
            <a:off x="4330216" y="620688"/>
            <a:ext cx="3528392" cy="72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8</a:t>
            </a:r>
            <a:r>
              <a:rPr lang="ko-KR" altLang="en-US" sz="2400" dirty="0">
                <a:solidFill>
                  <a:schemeClr val="tx1"/>
                </a:solidFill>
              </a:rPr>
              <a:t>월 발표 진행 상황</a:t>
            </a:r>
          </a:p>
        </p:txBody>
      </p:sp>
    </p:spTree>
    <p:extLst>
      <p:ext uri="{BB962C8B-B14F-4D97-AF65-F5344CB8AC3E}">
        <p14:creationId xmlns:p14="http://schemas.microsoft.com/office/powerpoint/2010/main" val="5343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88640"/>
            <a:ext cx="6048674" cy="792088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dirty="0">
                <a:ea typeface="맑은 고딕" panose="020B0503020000020004" pitchFamily="50" charset="-127"/>
              </a:rPr>
              <a:t>메모리 문제 해결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4362A7-C8BD-4C92-8209-6302C078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2205992"/>
            <a:ext cx="11221069" cy="15819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9557BD-9513-490B-8792-CA798649158A}"/>
              </a:ext>
            </a:extLst>
          </p:cNvPr>
          <p:cNvSpPr/>
          <p:nvPr/>
        </p:nvSpPr>
        <p:spPr>
          <a:xfrm>
            <a:off x="1989956" y="3212976"/>
            <a:ext cx="835292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A08DA9-B526-45ED-A903-0BDEC5BF0929}"/>
              </a:ext>
            </a:extLst>
          </p:cNvPr>
          <p:cNvSpPr/>
          <p:nvPr/>
        </p:nvSpPr>
        <p:spPr>
          <a:xfrm>
            <a:off x="2165107" y="4293095"/>
            <a:ext cx="7858609" cy="72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체크 포인트에 리플레이 버퍼를 저장하지 않게 해서 해결</a:t>
            </a:r>
          </a:p>
        </p:txBody>
      </p:sp>
    </p:spTree>
    <p:extLst>
      <p:ext uri="{BB962C8B-B14F-4D97-AF65-F5344CB8AC3E}">
        <p14:creationId xmlns:p14="http://schemas.microsoft.com/office/powerpoint/2010/main" val="11777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자른 영상 A-1">
            <a:hlinkClick r:id="" action="ppaction://media"/>
            <a:extLst>
              <a:ext uri="{FF2B5EF4-FFF2-40B4-BE49-F238E27FC236}">
                <a16:creationId xmlns:a16="http://schemas.microsoft.com/office/drawing/2014/main" id="{61165D31-2015-44DD-9BED-9FC7DA09E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197" y="895070"/>
            <a:ext cx="10081127" cy="566648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16632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8741BA-8D06-4CD0-B895-7BAFA65A3F95}"/>
              </a:ext>
            </a:extLst>
          </p:cNvPr>
          <p:cNvSpPr/>
          <p:nvPr/>
        </p:nvSpPr>
        <p:spPr>
          <a:xfrm>
            <a:off x="2710035" y="3018928"/>
            <a:ext cx="6768752" cy="14401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나아가는 것에 리워드를 증가시키고 시간이 흐르는 것에 리워드를 감소시킴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23074-37DB-426B-BE97-6CE07ACA4747}"/>
              </a:ext>
            </a:extLst>
          </p:cNvPr>
          <p:cNvSpPr/>
          <p:nvPr/>
        </p:nvSpPr>
        <p:spPr>
          <a:xfrm>
            <a:off x="3718148" y="3008232"/>
            <a:ext cx="4896544" cy="144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나아가는 대신 몬스터를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계속 잡으려 하며 머물러 있음</a:t>
            </a:r>
          </a:p>
        </p:txBody>
      </p:sp>
    </p:spTree>
    <p:extLst>
      <p:ext uri="{BB962C8B-B14F-4D97-AF65-F5344CB8AC3E}">
        <p14:creationId xmlns:p14="http://schemas.microsoft.com/office/powerpoint/2010/main" val="42242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116632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DA25E2-10A7-4832-9615-B3AF7209D991}"/>
              </a:ext>
            </a:extLst>
          </p:cNvPr>
          <p:cNvGrpSpPr/>
          <p:nvPr/>
        </p:nvGrpSpPr>
        <p:grpSpPr>
          <a:xfrm>
            <a:off x="729816" y="785700"/>
            <a:ext cx="10729192" cy="5876326"/>
            <a:chOff x="261764" y="859824"/>
            <a:chExt cx="10729192" cy="5876326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271812F-3C26-4694-A9E3-3ACC0C4AC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64" y="859824"/>
              <a:ext cx="6728681" cy="58763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C265C7C-B902-4CA0-B931-4AE7BDF9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420" y="859824"/>
              <a:ext cx="4824536" cy="585316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E28519-9F27-49AE-ABAA-F84FABD93C8C}"/>
                </a:ext>
              </a:extLst>
            </p:cNvPr>
            <p:cNvSpPr/>
            <p:nvPr/>
          </p:nvSpPr>
          <p:spPr>
            <a:xfrm>
              <a:off x="1053852" y="5517232"/>
              <a:ext cx="2736304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3767E5-72A4-4E53-B531-E476F2297C56}"/>
                </a:ext>
              </a:extLst>
            </p:cNvPr>
            <p:cNvSpPr/>
            <p:nvPr/>
          </p:nvSpPr>
          <p:spPr>
            <a:xfrm>
              <a:off x="7102524" y="3789040"/>
              <a:ext cx="3600399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3CF22B-65F1-4A0C-9510-88F4E40C4DF8}"/>
              </a:ext>
            </a:extLst>
          </p:cNvPr>
          <p:cNvSpPr/>
          <p:nvPr/>
        </p:nvSpPr>
        <p:spPr>
          <a:xfrm>
            <a:off x="3536094" y="2941812"/>
            <a:ext cx="3600399" cy="454360"/>
          </a:xfrm>
          <a:prstGeom prst="wedgeRectCallout">
            <a:avLst>
              <a:gd name="adj1" fmla="val 61455"/>
              <a:gd name="adj2" fmla="val 1344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시간경과에 따른 네거티브 리워드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3A81E29-CFBC-4F5A-9666-A2919B338EE6}"/>
              </a:ext>
            </a:extLst>
          </p:cNvPr>
          <p:cNvSpPr/>
          <p:nvPr/>
        </p:nvSpPr>
        <p:spPr>
          <a:xfrm>
            <a:off x="3786089" y="6041411"/>
            <a:ext cx="3100410" cy="454360"/>
          </a:xfrm>
          <a:prstGeom prst="wedgeRectCallout">
            <a:avLst>
              <a:gd name="adj1" fmla="val -40260"/>
              <a:gd name="adj2" fmla="val -8658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앞으로 </a:t>
            </a:r>
            <a:r>
              <a:rPr lang="ko-KR" altLang="en-US" dirty="0" err="1">
                <a:solidFill>
                  <a:schemeClr val="tx1"/>
                </a:solidFill>
              </a:rPr>
              <a:t>가는것에</a:t>
            </a:r>
            <a:r>
              <a:rPr lang="ko-KR" altLang="en-US" dirty="0">
                <a:solidFill>
                  <a:schemeClr val="tx1"/>
                </a:solidFill>
              </a:rPr>
              <a:t> 대한 리워드</a:t>
            </a:r>
          </a:p>
        </p:txBody>
      </p:sp>
    </p:spTree>
    <p:extLst>
      <p:ext uri="{BB962C8B-B14F-4D97-AF65-F5344CB8AC3E}">
        <p14:creationId xmlns:p14="http://schemas.microsoft.com/office/powerpoint/2010/main" val="5292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366428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8741BA-8D06-4CD0-B895-7BAFA65A3F95}"/>
              </a:ext>
            </a:extLst>
          </p:cNvPr>
          <p:cNvSpPr/>
          <p:nvPr/>
        </p:nvSpPr>
        <p:spPr>
          <a:xfrm>
            <a:off x="2710036" y="4077072"/>
            <a:ext cx="6768752" cy="14401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목숨 개수를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개로 감소시켜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일부러 죽는 경우를 없앰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23074-37DB-426B-BE97-6CE07ACA4747}"/>
              </a:ext>
            </a:extLst>
          </p:cNvPr>
          <p:cNvSpPr/>
          <p:nvPr/>
        </p:nvSpPr>
        <p:spPr>
          <a:xfrm>
            <a:off x="3646140" y="1772816"/>
            <a:ext cx="4896544" cy="144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깨기보다 점수를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빠르게 얻고 죽기를 반복함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663894-D479-4B5E-8C12-C0FDE2D2F15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94412" y="3212976"/>
            <a:ext cx="0" cy="86409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366428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8DAC53-18A2-4A9C-928B-79292A4C612B}"/>
              </a:ext>
            </a:extLst>
          </p:cNvPr>
          <p:cNvGrpSpPr/>
          <p:nvPr/>
        </p:nvGrpSpPr>
        <p:grpSpPr>
          <a:xfrm>
            <a:off x="117748" y="1196752"/>
            <a:ext cx="6256562" cy="5464013"/>
            <a:chOff x="765820" y="987225"/>
            <a:chExt cx="6256562" cy="5464013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EF0E464-B607-41AE-BFE8-21554FC3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20" y="987225"/>
              <a:ext cx="6256562" cy="54640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9FE296-3638-47C5-8346-C738453A6BED}"/>
                </a:ext>
              </a:extLst>
            </p:cNvPr>
            <p:cNvSpPr/>
            <p:nvPr/>
          </p:nvSpPr>
          <p:spPr>
            <a:xfrm>
              <a:off x="1413892" y="4437112"/>
              <a:ext cx="2232248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A22DF89-D2BD-493F-A4CE-5890CB8041E8}"/>
              </a:ext>
            </a:extLst>
          </p:cNvPr>
          <p:cNvGrpSpPr/>
          <p:nvPr/>
        </p:nvGrpSpPr>
        <p:grpSpPr>
          <a:xfrm>
            <a:off x="6496707" y="1556792"/>
            <a:ext cx="5502361" cy="1305860"/>
            <a:chOff x="6712387" y="1447004"/>
            <a:chExt cx="5502361" cy="1305860"/>
          </a:xfrm>
        </p:grpSpPr>
        <p:pic>
          <p:nvPicPr>
            <p:cNvPr id="13" name="그림 12" descr="실내이(가) 표시된 사진&#10;&#10;자동 생성된 설명">
              <a:extLst>
                <a:ext uri="{FF2B5EF4-FFF2-40B4-BE49-F238E27FC236}">
                  <a16:creationId xmlns:a16="http://schemas.microsoft.com/office/drawing/2014/main" id="{7E10EC11-C286-48EB-9E03-8C29AB78E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387" y="1447004"/>
              <a:ext cx="5502361" cy="130586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89BC5E-48A4-46AB-B026-63A9A07C525E}"/>
                </a:ext>
              </a:extLst>
            </p:cNvPr>
            <p:cNvSpPr/>
            <p:nvPr/>
          </p:nvSpPr>
          <p:spPr>
            <a:xfrm>
              <a:off x="7102524" y="2002568"/>
              <a:ext cx="4310202" cy="461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A594B3-AD90-4C90-9B3B-2E74BA1D1D5B}"/>
              </a:ext>
            </a:extLst>
          </p:cNvPr>
          <p:cNvGrpSpPr/>
          <p:nvPr/>
        </p:nvGrpSpPr>
        <p:grpSpPr>
          <a:xfrm>
            <a:off x="6496707" y="4241435"/>
            <a:ext cx="5502360" cy="1635837"/>
            <a:chOff x="6440087" y="3305331"/>
            <a:chExt cx="5502360" cy="1635837"/>
          </a:xfrm>
        </p:grpSpPr>
        <p:pic>
          <p:nvPicPr>
            <p:cNvPr id="19" name="그림 1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64BF29-F905-46A5-B163-9F73CE83B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0087" y="3305331"/>
              <a:ext cx="5502360" cy="163583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BDBCE5-E277-4614-9E1E-34C666BEF9B3}"/>
                </a:ext>
              </a:extLst>
            </p:cNvPr>
            <p:cNvSpPr/>
            <p:nvPr/>
          </p:nvSpPr>
          <p:spPr>
            <a:xfrm>
              <a:off x="6686464" y="4005064"/>
              <a:ext cx="1568188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3026780D-DBB0-43FE-BC2F-8A2E667744F5}"/>
              </a:ext>
            </a:extLst>
          </p:cNvPr>
          <p:cNvSpPr/>
          <p:nvPr/>
        </p:nvSpPr>
        <p:spPr>
          <a:xfrm>
            <a:off x="3574132" y="5805264"/>
            <a:ext cx="2736304" cy="454360"/>
          </a:xfrm>
          <a:prstGeom prst="wedgeRectCallout">
            <a:avLst>
              <a:gd name="adj1" fmla="val -69266"/>
              <a:gd name="adj2" fmla="val -236532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목숨 개수를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개로 줄임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B29A053-8DF4-4523-ADEB-8B4EBE68EBE6}"/>
              </a:ext>
            </a:extLst>
          </p:cNvPr>
          <p:cNvGrpSpPr/>
          <p:nvPr/>
        </p:nvGrpSpPr>
        <p:grpSpPr>
          <a:xfrm>
            <a:off x="7237922" y="2914314"/>
            <a:ext cx="4248472" cy="1234766"/>
            <a:chOff x="7237922" y="2914314"/>
            <a:chExt cx="4248472" cy="1234766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83371E1D-0880-4156-B544-266FDD01A6B1}"/>
                </a:ext>
              </a:extLst>
            </p:cNvPr>
            <p:cNvSpPr/>
            <p:nvPr/>
          </p:nvSpPr>
          <p:spPr>
            <a:xfrm>
              <a:off x="9118749" y="2914314"/>
              <a:ext cx="288030" cy="566348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1487B96-E214-451E-B133-713A8B90A301}"/>
                </a:ext>
              </a:extLst>
            </p:cNvPr>
            <p:cNvSpPr/>
            <p:nvPr/>
          </p:nvSpPr>
          <p:spPr>
            <a:xfrm flipV="1">
              <a:off x="9118749" y="3491817"/>
              <a:ext cx="288030" cy="657263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말풍선: 사각형 22">
              <a:extLst>
                <a:ext uri="{FF2B5EF4-FFF2-40B4-BE49-F238E27FC236}">
                  <a16:creationId xmlns:a16="http://schemas.microsoft.com/office/drawing/2014/main" id="{109AF74A-4D4A-4A9F-A1D1-1699B401CF85}"/>
                </a:ext>
              </a:extLst>
            </p:cNvPr>
            <p:cNvSpPr/>
            <p:nvPr/>
          </p:nvSpPr>
          <p:spPr>
            <a:xfrm>
              <a:off x="7237922" y="3264638"/>
              <a:ext cx="4248472" cy="454360"/>
            </a:xfrm>
            <a:prstGeom prst="wedgeRectCallout">
              <a:avLst>
                <a:gd name="adj1" fmla="val -20795"/>
                <a:gd name="adj2" fmla="val -9632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기존에</a:t>
              </a:r>
              <a:r>
                <a:rPr lang="en-US" altLang="ko-KR" dirty="0">
                  <a:solidFill>
                    <a:schemeClr val="tx1"/>
                  </a:solidFill>
                </a:rPr>
                <a:t> -1,0,1</a:t>
              </a:r>
              <a:r>
                <a:rPr lang="ko-KR" altLang="en-US" dirty="0">
                  <a:solidFill>
                    <a:schemeClr val="tx1"/>
                  </a:solidFill>
                </a:rPr>
                <a:t>로 </a:t>
              </a:r>
              <a:r>
                <a:rPr lang="ko-KR" altLang="en-US" dirty="0" err="1">
                  <a:solidFill>
                    <a:schemeClr val="tx1"/>
                  </a:solidFill>
                </a:rPr>
                <a:t>클립해주던</a:t>
              </a:r>
              <a:r>
                <a:rPr lang="ko-KR" altLang="en-US" dirty="0">
                  <a:solidFill>
                    <a:schemeClr val="tx1"/>
                  </a:solidFill>
                </a:rPr>
                <a:t> 것을 안함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6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366428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8741BA-8D06-4CD0-B895-7BAFA65A3F95}"/>
              </a:ext>
            </a:extLst>
          </p:cNvPr>
          <p:cNvSpPr/>
          <p:nvPr/>
        </p:nvSpPr>
        <p:spPr>
          <a:xfrm>
            <a:off x="3520126" y="4175557"/>
            <a:ext cx="5148572" cy="14401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한번에 얻을 수 있는 리워드에 상한 값을 두어 해결함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423074-37DB-426B-BE97-6CE07ACA4747}"/>
              </a:ext>
            </a:extLst>
          </p:cNvPr>
          <p:cNvSpPr/>
          <p:nvPr/>
        </p:nvSpPr>
        <p:spPr>
          <a:xfrm>
            <a:off x="3646140" y="1772816"/>
            <a:ext cx="4896544" cy="144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학습하기 보단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더 빠르게 깨는데 집중함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663894-D479-4B5E-8C12-C0FDE2D2F15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94412" y="3212976"/>
            <a:ext cx="0" cy="96258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F4B785E9-5296-4444-B412-81F2EA0D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75" y="366428"/>
            <a:ext cx="6048674" cy="64956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/>
              <a:t>앞으로 가게 만들기까지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7909D-40C7-4594-B0C9-B8890B2FE348}"/>
              </a:ext>
            </a:extLst>
          </p:cNvPr>
          <p:cNvGrpSpPr/>
          <p:nvPr/>
        </p:nvGrpSpPr>
        <p:grpSpPr>
          <a:xfrm>
            <a:off x="2966131" y="1124744"/>
            <a:ext cx="6256562" cy="5464013"/>
            <a:chOff x="2966131" y="1196752"/>
            <a:chExt cx="6256562" cy="5464013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A436133-8F7E-49BD-A717-C54BD5CF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6131" y="1196752"/>
              <a:ext cx="6256562" cy="546401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89E2DE-2F43-4624-A538-D58F3943F938}"/>
                </a:ext>
              </a:extLst>
            </p:cNvPr>
            <p:cNvSpPr/>
            <p:nvPr/>
          </p:nvSpPr>
          <p:spPr>
            <a:xfrm>
              <a:off x="3718148" y="4437112"/>
              <a:ext cx="936104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987ED9DC-075E-4565-BCF4-C2C8E9A4D6F0}"/>
              </a:ext>
            </a:extLst>
          </p:cNvPr>
          <p:cNvSpPr/>
          <p:nvPr/>
        </p:nvSpPr>
        <p:spPr>
          <a:xfrm>
            <a:off x="5518348" y="4365104"/>
            <a:ext cx="2488343" cy="454360"/>
          </a:xfrm>
          <a:prstGeom prst="wedgeRectCallout">
            <a:avLst>
              <a:gd name="adj1" fmla="val -84212"/>
              <a:gd name="adj2" fmla="val -3330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리워드 상한 값 설정</a:t>
            </a:r>
          </a:p>
        </p:txBody>
      </p:sp>
    </p:spTree>
    <p:extLst>
      <p:ext uri="{BB962C8B-B14F-4D97-AF65-F5344CB8AC3E}">
        <p14:creationId xmlns:p14="http://schemas.microsoft.com/office/powerpoint/2010/main" val="166890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비즈니스 대비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701_TF02895266.potx" id="{4B323B14-8DC2-437C-8E95-C6A41CF20733}" vid="{70B29FCE-34E5-43F2-A6B7-9553A72AA6D6}"/>
    </a:ext>
  </a:extLst>
</a:theme>
</file>

<file path=ppt/theme/theme2.xml><?xml version="1.0" encoding="utf-8"?>
<a:theme xmlns:a="http://schemas.openxmlformats.org/drawingml/2006/main" name="Office 테마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a4f35948-e619-41b3-aa29-22878b09cfd2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대비 프레젠테이션(와이드스크린)</Template>
  <TotalTime>291</TotalTime>
  <Words>167</Words>
  <Application>Microsoft Office PowerPoint</Application>
  <PresentationFormat>사용자 지정</PresentationFormat>
  <Paragraphs>40</Paragraphs>
  <Slides>14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 ExtraBold</vt:lpstr>
      <vt:lpstr>맑은 고딕</vt:lpstr>
      <vt:lpstr>Arial</vt:lpstr>
      <vt:lpstr>Franklin Gothic Medium</vt:lpstr>
      <vt:lpstr>비즈니스 대비 16x9</vt:lpstr>
      <vt:lpstr>Sonic the hedgehog</vt:lpstr>
      <vt:lpstr>PowerPoint 프레젠테이션</vt:lpstr>
      <vt:lpstr>메모리 문제 해결</vt:lpstr>
      <vt:lpstr>앞으로 가게 만들기까지</vt:lpstr>
      <vt:lpstr>앞으로 가게 만들기까지</vt:lpstr>
      <vt:lpstr>앞으로 가게 만들기까지</vt:lpstr>
      <vt:lpstr>앞으로 가게 만들기까지</vt:lpstr>
      <vt:lpstr>앞으로 가게 만들기까지</vt:lpstr>
      <vt:lpstr>앞으로 가게 만들기까지</vt:lpstr>
      <vt:lpstr>앞으로 가게 만들기까지</vt:lpstr>
      <vt:lpstr>앞으로 가게 만들기까지</vt:lpstr>
      <vt:lpstr>시간이 약이다</vt:lpstr>
      <vt:lpstr>최종 성과</vt:lpstr>
      <vt:lpstr>최종 결과물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Deadlock</dc:title>
  <dc:creator>서영준</dc:creator>
  <cp:lastModifiedBy>영준 서</cp:lastModifiedBy>
  <cp:revision>31</cp:revision>
  <dcterms:created xsi:type="dcterms:W3CDTF">2018-05-21T12:36:42Z</dcterms:created>
  <dcterms:modified xsi:type="dcterms:W3CDTF">2019-09-30T05:35:24Z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